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33032D-9684-E295-93B5-1C950B04C5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E764161-4E5D-5F7A-E86D-AF9514186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20142E4-C67F-2863-CCC0-7E3435659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55" y="0"/>
            <a:ext cx="12299156" cy="6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0A7C95-8E4A-0371-CF67-1224B71D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33C93C5-B894-711B-700F-EEB72E023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874"/>
            <a:ext cx="12192000" cy="7286624"/>
          </a:xfrm>
        </p:spPr>
      </p:pic>
    </p:spTree>
    <p:extLst>
      <p:ext uri="{BB962C8B-B14F-4D97-AF65-F5344CB8AC3E}">
        <p14:creationId xmlns:p14="http://schemas.microsoft.com/office/powerpoint/2010/main" val="81714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29B0C5-978E-CCC5-28D2-7D114581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E19D36D-C5AA-3956-23FC-EBF957F4E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0" y="-381000"/>
            <a:ext cx="12203906" cy="7358063"/>
          </a:xfrm>
        </p:spPr>
      </p:pic>
    </p:spTree>
    <p:extLst>
      <p:ext uri="{BB962C8B-B14F-4D97-AF65-F5344CB8AC3E}">
        <p14:creationId xmlns:p14="http://schemas.microsoft.com/office/powerpoint/2010/main" val="388844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1BCBB6-1CB8-6EBF-B811-365A3AD6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247AAE6-5B70-84E3-7C4F-67871B15D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4688"/>
          </a:xfrm>
        </p:spPr>
      </p:pic>
    </p:spTree>
    <p:extLst>
      <p:ext uri="{BB962C8B-B14F-4D97-AF65-F5344CB8AC3E}">
        <p14:creationId xmlns:p14="http://schemas.microsoft.com/office/powerpoint/2010/main" val="354645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322AB0-454C-94DE-760B-AD1C57F5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E7B4CBE-8CD6-B656-D6C2-A7CFF19FF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0735" y="-500063"/>
            <a:ext cx="12513469" cy="7358063"/>
          </a:xfrm>
        </p:spPr>
      </p:pic>
    </p:spTree>
    <p:extLst>
      <p:ext uri="{BB962C8B-B14F-4D97-AF65-F5344CB8AC3E}">
        <p14:creationId xmlns:p14="http://schemas.microsoft.com/office/powerpoint/2010/main" val="167454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558A38-7EAA-4269-A8A4-7B49E508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630E9CC-8F55-EFA6-F0F7-75FA98463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12489656" cy="7239000"/>
          </a:xfrm>
        </p:spPr>
      </p:pic>
    </p:spTree>
    <p:extLst>
      <p:ext uri="{BB962C8B-B14F-4D97-AF65-F5344CB8AC3E}">
        <p14:creationId xmlns:p14="http://schemas.microsoft.com/office/powerpoint/2010/main" val="31777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4A7E61-C5B3-FE1A-B977-1D733D75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B79541D-485F-DF65-A9E3-79F66023B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0032" y="-189118"/>
            <a:ext cx="12692063" cy="7655718"/>
          </a:xfrm>
        </p:spPr>
      </p:pic>
    </p:spTree>
    <p:extLst>
      <p:ext uri="{BB962C8B-B14F-4D97-AF65-F5344CB8AC3E}">
        <p14:creationId xmlns:p14="http://schemas.microsoft.com/office/powerpoint/2010/main" val="98771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758583-75A9-9A8C-339D-F48FABAF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B066C3E-A9FA-1FEC-78CB-0D553C075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125" y="0"/>
            <a:ext cx="12430125" cy="7179468"/>
          </a:xfrm>
        </p:spPr>
      </p:pic>
    </p:spTree>
    <p:extLst>
      <p:ext uri="{BB962C8B-B14F-4D97-AF65-F5344CB8AC3E}">
        <p14:creationId xmlns:p14="http://schemas.microsoft.com/office/powerpoint/2010/main" val="64814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E0445B-8A36-C486-62E0-04385729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1387CA5-2DAF-A221-3AF6-21AE9F55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250"/>
            <a:ext cx="12049124" cy="7536656"/>
          </a:xfrm>
        </p:spPr>
      </p:pic>
    </p:spTree>
    <p:extLst>
      <p:ext uri="{BB962C8B-B14F-4D97-AF65-F5344CB8AC3E}">
        <p14:creationId xmlns:p14="http://schemas.microsoft.com/office/powerpoint/2010/main" val="225470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0B40B9-1A23-2583-5203-A5E4A966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11AD831-3890-57C5-2859-9F9FFF9CD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8594"/>
            <a:ext cx="12191999" cy="7608094"/>
          </a:xfrm>
        </p:spPr>
      </p:pic>
    </p:spTree>
    <p:extLst>
      <p:ext uri="{BB962C8B-B14F-4D97-AF65-F5344CB8AC3E}">
        <p14:creationId xmlns:p14="http://schemas.microsoft.com/office/powerpoint/2010/main" val="125754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FF8EAC-1751-AC0A-9C0D-D90C85C7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A846554-29BB-0ECA-FC07-FC164E855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38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922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5181A6-1B3D-2091-8DDE-CF56BE42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A4E6107-2F74-028B-3000-D18009021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26219"/>
            <a:ext cx="12192000" cy="7084219"/>
          </a:xfrm>
        </p:spPr>
      </p:pic>
    </p:spTree>
    <p:extLst>
      <p:ext uri="{BB962C8B-B14F-4D97-AF65-F5344CB8AC3E}">
        <p14:creationId xmlns:p14="http://schemas.microsoft.com/office/powerpoint/2010/main" val="2837950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714706-E8E7-534D-30F8-26B9A826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0593995-4B06-C39F-31B5-AC1A262A3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49189" cy="7215188"/>
          </a:xfrm>
        </p:spPr>
      </p:pic>
    </p:spTree>
    <p:extLst>
      <p:ext uri="{BB962C8B-B14F-4D97-AF65-F5344CB8AC3E}">
        <p14:creationId xmlns:p14="http://schemas.microsoft.com/office/powerpoint/2010/main" val="33143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2AD306-3D50-84EA-C292-30C8984C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42FE59E-F991-D9FA-0B5D-D994AFB57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0969"/>
            <a:ext cx="12084844" cy="7227094"/>
          </a:xfrm>
        </p:spPr>
      </p:pic>
    </p:spTree>
    <p:extLst>
      <p:ext uri="{BB962C8B-B14F-4D97-AF65-F5344CB8AC3E}">
        <p14:creationId xmlns:p14="http://schemas.microsoft.com/office/powerpoint/2010/main" val="219556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96086-AC2E-A126-B241-552C9D0F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B6CB19C-83E5-9977-67B1-1D2B85AE9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38938"/>
          </a:xfrm>
        </p:spPr>
      </p:pic>
    </p:spTree>
    <p:extLst>
      <p:ext uri="{BB962C8B-B14F-4D97-AF65-F5344CB8AC3E}">
        <p14:creationId xmlns:p14="http://schemas.microsoft.com/office/powerpoint/2010/main" val="107825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339BEF-4F9D-A545-5BB5-8AEF0F9E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52E048A-7F21-0A2F-3385-728167933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0"/>
            <a:ext cx="12001500" cy="7048499"/>
          </a:xfrm>
        </p:spPr>
      </p:pic>
    </p:spTree>
    <p:extLst>
      <p:ext uri="{BB962C8B-B14F-4D97-AF65-F5344CB8AC3E}">
        <p14:creationId xmlns:p14="http://schemas.microsoft.com/office/powerpoint/2010/main" val="94643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967426-74DE-2F3D-9AA1-D9FBDCDF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6629035-E23E-146E-0807-FD472EFDF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25375" cy="6858000"/>
          </a:xfrm>
        </p:spPr>
      </p:pic>
    </p:spTree>
    <p:extLst>
      <p:ext uri="{BB962C8B-B14F-4D97-AF65-F5344CB8AC3E}">
        <p14:creationId xmlns:p14="http://schemas.microsoft.com/office/powerpoint/2010/main" val="304869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225B45-3A23-F33E-4DBD-10C12B8A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9AF7051-C50D-2A36-012E-54AE9AF86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203" y="-111729"/>
            <a:ext cx="12394406" cy="7072313"/>
          </a:xfrm>
        </p:spPr>
      </p:pic>
    </p:spTree>
    <p:extLst>
      <p:ext uri="{BB962C8B-B14F-4D97-AF65-F5344CB8AC3E}">
        <p14:creationId xmlns:p14="http://schemas.microsoft.com/office/powerpoint/2010/main" val="386830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DF5579-49DC-C60E-4514-472462BA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A35138B-1760-5E3D-5158-7FA5EB05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3343" y="-130969"/>
            <a:ext cx="12192000" cy="7310437"/>
          </a:xfrm>
        </p:spPr>
      </p:pic>
    </p:spTree>
    <p:extLst>
      <p:ext uri="{BB962C8B-B14F-4D97-AF65-F5344CB8AC3E}">
        <p14:creationId xmlns:p14="http://schemas.microsoft.com/office/powerpoint/2010/main" val="80851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BA2270-15A8-984B-1C3A-A0F4FD28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C294638-4822-89E1-DBCC-230EF3258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07156"/>
            <a:ext cx="12061030" cy="7322344"/>
          </a:xfrm>
        </p:spPr>
      </p:pic>
    </p:spTree>
    <p:extLst>
      <p:ext uri="{BB962C8B-B14F-4D97-AF65-F5344CB8AC3E}">
        <p14:creationId xmlns:p14="http://schemas.microsoft.com/office/powerpoint/2010/main" val="818089188"/>
      </p:ext>
    </p:extLst>
  </p:cSld>
  <p:clrMapOvr>
    <a:masterClrMapping/>
  </p:clrMapOvr>
</p:sld>
</file>

<file path=ppt/theme/theme1.xml><?xml version="1.0" encoding="utf-8"?>
<a:theme xmlns:a="http://schemas.openxmlformats.org/drawingml/2006/main" name="إطار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إطار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aaiop601@gmail.com</dc:creator>
  <cp:lastModifiedBy>aaiop601@gmail.com</cp:lastModifiedBy>
  <cp:revision>1</cp:revision>
  <dcterms:created xsi:type="dcterms:W3CDTF">2023-03-02T15:46:57Z</dcterms:created>
  <dcterms:modified xsi:type="dcterms:W3CDTF">2023-03-02T16:07:08Z</dcterms:modified>
</cp:coreProperties>
</file>